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271" r:id="rId10"/>
    <p:sldId id="275" r:id="rId11"/>
    <p:sldId id="288" r:id="rId12"/>
    <p:sldId id="290" r:id="rId13"/>
    <p:sldId id="262" r:id="rId14"/>
    <p:sldId id="265" r:id="rId15"/>
    <p:sldId id="293" r:id="rId16"/>
    <p:sldId id="294" r:id="rId17"/>
    <p:sldId id="295" r:id="rId18"/>
    <p:sldId id="296" r:id="rId19"/>
    <p:sldId id="297" r:id="rId20"/>
    <p:sldId id="298" r:id="rId21"/>
    <p:sldId id="303" r:id="rId22"/>
    <p:sldId id="299" r:id="rId23"/>
    <p:sldId id="300" r:id="rId24"/>
    <p:sldId id="301" r:id="rId25"/>
    <p:sldId id="302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>
        <p:scale>
          <a:sx n="125" d="100"/>
          <a:sy n="125" d="100"/>
        </p:scale>
        <p:origin x="155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34" Type="http://schemas.openxmlformats.org/officeDocument/2006/relationships/image" Target="../media/image48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microsoft.com/office/2007/relationships/hdphoto" Target="../media/hdphoto1.wdp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32" Type="http://schemas.openxmlformats.org/officeDocument/2006/relationships/image" Target="../media/image47.png"/><Relationship Id="rId37" Type="http://schemas.openxmlformats.org/officeDocument/2006/relationships/image" Target="../media/image51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28" Type="http://schemas.openxmlformats.org/officeDocument/2006/relationships/image" Target="../media/image18.svg"/><Relationship Id="rId36" Type="http://schemas.openxmlformats.org/officeDocument/2006/relationships/image" Target="../media/image50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17.png"/><Relationship Id="rId30" Type="http://schemas.openxmlformats.org/officeDocument/2006/relationships/image" Target="../media/image46.svg"/><Relationship Id="rId35" Type="http://schemas.openxmlformats.org/officeDocument/2006/relationships/image" Target="../media/image49.svg"/><Relationship Id="rId8" Type="http://schemas.openxmlformats.org/officeDocument/2006/relationships/image" Target="../media/image26.svg"/><Relationship Id="rId3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8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19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svg"/><Relationship Id="rId7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svg"/><Relationship Id="rId7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19.png"/><Relationship Id="rId4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Considerations for/against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the Cloud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DA720-E3BD-E33D-3461-207C4CBAC329}"/>
              </a:ext>
            </a:extLst>
          </p:cNvPr>
          <p:cNvSpPr/>
          <p:nvPr/>
        </p:nvSpPr>
        <p:spPr>
          <a:xfrm>
            <a:off x="4220547" y="2971800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3" y="4714761"/>
            <a:ext cx="5278018" cy="1325563"/>
          </a:xfrm>
        </p:spPr>
        <p:txBody>
          <a:bodyPr>
            <a:normAutofit/>
          </a:bodyPr>
          <a:lstStyle/>
          <a:p>
            <a:r>
              <a:rPr lang="en-US" dirty="0"/>
              <a:t>Things That </a:t>
            </a:r>
            <a:r>
              <a:rPr lang="en-US" i="1" dirty="0"/>
              <a:t>Will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33464</TotalTime>
  <Words>1048</Words>
  <Application>Microsoft Office PowerPoint</Application>
  <PresentationFormat>Widescreen</PresentationFormat>
  <Paragraphs>286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Things That Will Be Beneficial…</vt:lpstr>
      <vt:lpstr>Data Storage and Organization</vt:lpstr>
      <vt:lpstr>Data Lakes and Lakehouses OneLake: Unification to Break Down Data Siloes</vt:lpstr>
      <vt:lpstr>PowerPoint Presentation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13</cp:revision>
  <dcterms:created xsi:type="dcterms:W3CDTF">2023-05-08T13:49:13Z</dcterms:created>
  <dcterms:modified xsi:type="dcterms:W3CDTF">2023-08-30T20:50:51Z</dcterms:modified>
</cp:coreProperties>
</file>